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  <p:embeddedFont>
      <p:font typeface="Source Sans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regular.fntdata"/><Relationship Id="rId11" Type="http://schemas.openxmlformats.org/officeDocument/2006/relationships/slide" Target="slides/slide7.xml"/><Relationship Id="rId22" Type="http://schemas.openxmlformats.org/officeDocument/2006/relationships/font" Target="fonts/SourceSansPro-italic.fntdata"/><Relationship Id="rId10" Type="http://schemas.openxmlformats.org/officeDocument/2006/relationships/slide" Target="slides/slide6.xml"/><Relationship Id="rId21" Type="http://schemas.openxmlformats.org/officeDocument/2006/relationships/font" Target="fonts/SourceSansPro-bold.fntdata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23" Type="http://schemas.openxmlformats.org/officeDocument/2006/relationships/font" Target="fonts/SourceSansPr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slide" Target="slides/slide1.xml"/><Relationship Id="rId19" Type="http://schemas.openxmlformats.org/officeDocument/2006/relationships/font" Target="fonts/Lato-boldItalic.fntdata"/><Relationship Id="rId6" Type="http://schemas.openxmlformats.org/officeDocument/2006/relationships/slide" Target="slides/slide2.xml"/><Relationship Id="rId18" Type="http://schemas.openxmlformats.org/officeDocument/2006/relationships/font" Target="fonts/Lato-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Shape 1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Shape 77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Shape 7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Shape 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Shape 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Shape 3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Shape 5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Shape 6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Search Engine </a:t>
            </a:r>
            <a:endParaRPr/>
          </a:p>
        </p:txBody>
      </p:sp>
      <p:sp>
        <p:nvSpPr>
          <p:cNvPr id="87" name="Shape 8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Wenxi Xiao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Lerong Wang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Yangyang Dai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this project?</a:t>
            </a:r>
            <a:endParaRPr/>
          </a:p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3391652" cy="2261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 rotWithShape="1">
          <a:blip r:embed="rId4">
            <a:alphaModFix/>
          </a:blip>
          <a:srcRect b="3450" l="0" r="0" t="-3449"/>
          <a:stretch/>
        </p:blipFill>
        <p:spPr>
          <a:xfrm>
            <a:off x="4623150" y="2020750"/>
            <a:ext cx="3559196" cy="231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2247" y="2587576"/>
            <a:ext cx="3491151" cy="232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9850" y="685800"/>
            <a:ext cx="3693553" cy="20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8825" y="685800"/>
            <a:ext cx="3391025" cy="20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Shape 105"/>
          <p:cNvPicPr preferRelativeResize="0"/>
          <p:nvPr/>
        </p:nvPicPr>
        <p:blipFill rotWithShape="1">
          <a:blip r:embed="rId6">
            <a:alphaModFix/>
          </a:blip>
          <a:srcRect b="0" l="-17744" r="0" t="0"/>
          <a:stretch/>
        </p:blipFill>
        <p:spPr>
          <a:xfrm>
            <a:off x="4199425" y="2763425"/>
            <a:ext cx="4019725" cy="22611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idx="1" type="body"/>
          </p:nvPr>
        </p:nvSpPr>
        <p:spPr>
          <a:xfrm>
            <a:off x="727650" y="204872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Search recipe by ingredients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Recipe ranked by the </a:t>
            </a:r>
            <a:r>
              <a:rPr lang="en" sz="2000"/>
              <a:t>relevancy</a:t>
            </a:r>
            <a:r>
              <a:rPr lang="en" sz="2000"/>
              <a:t> of ingredients</a:t>
            </a:r>
            <a:endParaRPr sz="2000"/>
          </a:p>
          <a:p>
            <a:pPr indent="-355600" lvl="0" marL="4572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Specify unwanted ingredients</a:t>
            </a:r>
            <a:endParaRPr sz="2000"/>
          </a:p>
        </p:txBody>
      </p:sp>
      <p:sp>
        <p:nvSpPr>
          <p:cNvPr id="111" name="Shape 111"/>
          <p:cNvSpPr txBox="1"/>
          <p:nvPr/>
        </p:nvSpPr>
        <p:spPr>
          <a:xfrm>
            <a:off x="280775" y="1119775"/>
            <a:ext cx="81981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2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Search Engine Functionality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</a:t>
            </a:r>
            <a:r>
              <a:rPr lang="en" sz="3600"/>
              <a:t>ataset</a:t>
            </a:r>
            <a:endParaRPr sz="3600"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729450" y="2155075"/>
            <a:ext cx="29652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Kaggle.com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&gt; 20k JSON 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formatted recipes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8850" y="570350"/>
            <a:ext cx="5260774" cy="449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729450" y="1318650"/>
            <a:ext cx="7688700" cy="65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Goals</a:t>
            </a:r>
            <a:endParaRPr sz="3600"/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Extract recipes based on the given query.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Calculate the similarity score between the given query and document.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Rank documents based on similarity scores.</a:t>
            </a:r>
            <a:endParaRPr sz="1800"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Return a  ranking list with the most suitable recipes at the top.</a:t>
            </a:r>
            <a:endParaRPr sz="18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729450" y="1318650"/>
            <a:ext cx="7688700" cy="76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Rough Timeline and Tasks</a:t>
            </a:r>
            <a:endParaRPr sz="3600"/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Data </a:t>
            </a:r>
            <a:r>
              <a:rPr lang="en" sz="2400"/>
              <a:t>preprocessing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and test the model for ranking the recipes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Build and improve the search engine                                               </a:t>
            </a:r>
            <a:endParaRPr sz="2400"/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Evaluation</a:t>
            </a:r>
            <a:endParaRPr sz="2400"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